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483" r:id="rId2"/>
    <p:sldId id="480" r:id="rId3"/>
    <p:sldId id="481" r:id="rId4"/>
    <p:sldId id="482" r:id="rId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146" autoAdjust="0"/>
  </p:normalViewPr>
  <p:slideViewPr>
    <p:cSldViewPr snapToGrid="0">
      <p:cViewPr varScale="1">
        <p:scale>
          <a:sx n="76" d="100"/>
          <a:sy n="76" d="100"/>
        </p:scale>
        <p:origin x="94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a Alejandra Pino Silva" userId="d8161008a2e9b673" providerId="LiveId" clId="{56A28B5B-6FF5-4F0F-8AA1-7B651814A169}"/>
    <pc:docChg chg="undo custSel addSld delSld modSld">
      <pc:chgData name="Karina Alejandra Pino Silva" userId="d8161008a2e9b673" providerId="LiveId" clId="{56A28B5B-6FF5-4F0F-8AA1-7B651814A169}" dt="2026-01-09T16:09:57.639" v="22" actId="1076"/>
      <pc:docMkLst>
        <pc:docMk/>
      </pc:docMkLst>
      <pc:sldChg chg="modSp del mod">
        <pc:chgData name="Karina Alejandra Pino Silva" userId="d8161008a2e9b673" providerId="LiveId" clId="{56A28B5B-6FF5-4F0F-8AA1-7B651814A169}" dt="2026-01-09T14:32:27.177" v="10" actId="47"/>
        <pc:sldMkLst>
          <pc:docMk/>
          <pc:sldMk cId="83140621" sldId="479"/>
        </pc:sldMkLst>
        <pc:picChg chg="mod">
          <ac:chgData name="Karina Alejandra Pino Silva" userId="d8161008a2e9b673" providerId="LiveId" clId="{56A28B5B-6FF5-4F0F-8AA1-7B651814A169}" dt="2026-01-09T14:10:02.638" v="0" actId="1076"/>
          <ac:picMkLst>
            <pc:docMk/>
            <pc:sldMk cId="83140621" sldId="479"/>
            <ac:picMk id="10" creationId="{9BCD7383-26A2-88BC-65F2-758B3F5F731E}"/>
          </ac:picMkLst>
        </pc:picChg>
      </pc:sldChg>
      <pc:sldChg chg="addSp delSp modSp mod">
        <pc:chgData name="Karina Alejandra Pino Silva" userId="d8161008a2e9b673" providerId="LiveId" clId="{56A28B5B-6FF5-4F0F-8AA1-7B651814A169}" dt="2026-01-09T16:09:57.639" v="22" actId="1076"/>
        <pc:sldMkLst>
          <pc:docMk/>
          <pc:sldMk cId="1881220048" sldId="481"/>
        </pc:sldMkLst>
        <pc:picChg chg="add del mod modCrop">
          <ac:chgData name="Karina Alejandra Pino Silva" userId="d8161008a2e9b673" providerId="LiveId" clId="{56A28B5B-6FF5-4F0F-8AA1-7B651814A169}" dt="2026-01-09T15:57:28.448" v="17" actId="478"/>
          <ac:picMkLst>
            <pc:docMk/>
            <pc:sldMk cId="1881220048" sldId="481"/>
            <ac:picMk id="3" creationId="{055C176E-656A-43DA-936D-6A2BD31F96E7}"/>
          </ac:picMkLst>
        </pc:picChg>
        <pc:picChg chg="add del mod">
          <ac:chgData name="Karina Alejandra Pino Silva" userId="d8161008a2e9b673" providerId="LiveId" clId="{56A28B5B-6FF5-4F0F-8AA1-7B651814A169}" dt="2026-01-09T16:09:47.305" v="20" actId="478"/>
          <ac:picMkLst>
            <pc:docMk/>
            <pc:sldMk cId="1881220048" sldId="481"/>
            <ac:picMk id="6" creationId="{768D822D-8D77-03FB-0E6C-A44A1B4E3647}"/>
          </ac:picMkLst>
        </pc:picChg>
        <pc:picChg chg="add mod">
          <ac:chgData name="Karina Alejandra Pino Silva" userId="d8161008a2e9b673" providerId="LiveId" clId="{56A28B5B-6FF5-4F0F-8AA1-7B651814A169}" dt="2026-01-09T16:09:57.639" v="22" actId="1076"/>
          <ac:picMkLst>
            <pc:docMk/>
            <pc:sldMk cId="1881220048" sldId="481"/>
            <ac:picMk id="9" creationId="{5BE05AE4-DD5C-FAAD-16D0-E4CA7AD1A4BE}"/>
          </ac:picMkLst>
        </pc:picChg>
        <pc:picChg chg="del">
          <ac:chgData name="Karina Alejandra Pino Silva" userId="d8161008a2e9b673" providerId="LiveId" clId="{56A28B5B-6FF5-4F0F-8AA1-7B651814A169}" dt="2026-01-09T14:33:24.070" v="11" actId="478"/>
          <ac:picMkLst>
            <pc:docMk/>
            <pc:sldMk cId="1881220048" sldId="481"/>
            <ac:picMk id="34" creationId="{FA7C5F1D-958A-08C8-A42D-9A6C9F24EBE6}"/>
          </ac:picMkLst>
        </pc:picChg>
      </pc:sldChg>
      <pc:sldChg chg="delSp modSp add mod">
        <pc:chgData name="Karina Alejandra Pino Silva" userId="d8161008a2e9b673" providerId="LiveId" clId="{56A28B5B-6FF5-4F0F-8AA1-7B651814A169}" dt="2026-01-09T14:12:24.694" v="9" actId="1076"/>
        <pc:sldMkLst>
          <pc:docMk/>
          <pc:sldMk cId="1261810541" sldId="483"/>
        </pc:sldMkLst>
        <pc:spChg chg="del">
          <ac:chgData name="Karina Alejandra Pino Silva" userId="d8161008a2e9b673" providerId="LiveId" clId="{56A28B5B-6FF5-4F0F-8AA1-7B651814A169}" dt="2026-01-09T14:10:22.310" v="2" actId="478"/>
          <ac:spMkLst>
            <pc:docMk/>
            <pc:sldMk cId="1261810541" sldId="483"/>
            <ac:spMk id="5" creationId="{9E6E253F-795F-2257-E0F6-A964085DD621}"/>
          </ac:spMkLst>
        </pc:spChg>
        <pc:picChg chg="mod">
          <ac:chgData name="Karina Alejandra Pino Silva" userId="d8161008a2e9b673" providerId="LiveId" clId="{56A28B5B-6FF5-4F0F-8AA1-7B651814A169}" dt="2026-01-09T14:12:24.694" v="9" actId="1076"/>
          <ac:picMkLst>
            <pc:docMk/>
            <pc:sldMk cId="1261810541" sldId="483"/>
            <ac:picMk id="4" creationId="{ECB63EDF-7A0D-C132-8579-4A82B135DCDF}"/>
          </ac:picMkLst>
        </pc:picChg>
        <pc:picChg chg="mod modCrop">
          <ac:chgData name="Karina Alejandra Pino Silva" userId="d8161008a2e9b673" providerId="LiveId" clId="{56A28B5B-6FF5-4F0F-8AA1-7B651814A169}" dt="2026-01-09T14:10:48.676" v="8" actId="1076"/>
          <ac:picMkLst>
            <pc:docMk/>
            <pc:sldMk cId="1261810541" sldId="483"/>
            <ac:picMk id="10" creationId="{58ACAA02-6BBA-F5F1-644A-1DE966C675B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E937B-B3CA-48E0-B5B2-CEFC6CBCC8A5}" type="datetimeFigureOut">
              <a:rPr lang="es-CL" smtClean="0"/>
              <a:t>09-01-2026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DEF1E-6E75-4EE9-9403-7952121CF16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7377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4DEF1E-6E75-4EE9-9403-7952121CF166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5117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6743C-47E8-759E-2773-489238762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F0EB8A4-A149-47B9-16D2-823313EF24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EBFD92B-2689-EF85-1C8F-06BB2FBFFA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72AE0C3-D6F4-7111-F73E-754667D94F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4DEF1E-6E75-4EE9-9403-7952121CF166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13818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5FB32-DED6-B3CB-76E7-09DA4F463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D2F7709-23BB-4347-A630-F1014D64CB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60F3F62-AEC3-04A4-2EFE-16CD0B05E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2737D6-EEB4-2494-28F0-BD3BD12F3D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4DEF1E-6E75-4EE9-9403-7952121CF166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3586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715000" y="0"/>
            <a:ext cx="964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/>
          <p:nvPr/>
        </p:nvSpPr>
        <p:spPr>
          <a:xfrm>
            <a:off x="5811300" y="0"/>
            <a:ext cx="51376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59000" y="1871800"/>
            <a:ext cx="11274000" cy="28624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9066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9066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9066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9066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9066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9066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9066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9066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9066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9000" y="4734200"/>
            <a:ext cx="6546800" cy="7704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0280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6067600" y="-664800"/>
            <a:ext cx="56800" cy="1127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59000" y="1871800"/>
            <a:ext cx="11274000" cy="28624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0395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415600" y="1645400"/>
            <a:ext cx="5333200" cy="44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6443200" y="1645400"/>
            <a:ext cx="5333200" cy="44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488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195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7505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74916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8894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6096000" y="-10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40" name="Google Shape;40;p9"/>
          <p:cNvCxnSpPr/>
          <p:nvPr/>
        </p:nvCxnSpPr>
        <p:spPr>
          <a:xfrm>
            <a:off x="6706233" y="5994000"/>
            <a:ext cx="6244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354000" y="1442233"/>
            <a:ext cx="5393600" cy="238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354000" y="3895201"/>
            <a:ext cx="53936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5624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23072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333233"/>
            <a:ext cx="11360800" cy="286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415600" y="43045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4890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6849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645433"/>
            <a:ext cx="11360800" cy="4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88684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hyperlink" Target="http://www.nacional.cl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hyperlink" Target="http://www.nacional.cl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2A969-F4B8-487C-4C16-6BF98A508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ECB63EDF-7A0D-C132-8579-4A82B135D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4808688"/>
          </a:xfrm>
          <a:prstGeom prst="rect">
            <a:avLst/>
          </a:prstGeom>
        </p:spPr>
      </p:pic>
      <p:pic>
        <p:nvPicPr>
          <p:cNvPr id="7" name="Imagen 6" descr="Forma, Rectángulo&#10;&#10;El contenido generado por IA puede ser incorrecto.">
            <a:extLst>
              <a:ext uri="{FF2B5EF4-FFF2-40B4-BE49-F238E27FC236}">
                <a16:creationId xmlns:a16="http://schemas.microsoft.com/office/drawing/2014/main" id="{85376254-06BE-1B99-5D6B-1FAA4614C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08687"/>
            <a:ext cx="12192000" cy="2049313"/>
          </a:xfrm>
          <a:prstGeom prst="rect">
            <a:avLst/>
          </a:prstGeom>
        </p:spPr>
      </p:pic>
      <p:sp>
        <p:nvSpPr>
          <p:cNvPr id="8" name="Google Shape;1025;p122">
            <a:extLst>
              <a:ext uri="{FF2B5EF4-FFF2-40B4-BE49-F238E27FC236}">
                <a16:creationId xmlns:a16="http://schemas.microsoft.com/office/drawing/2014/main" id="{D0AC5475-6739-6395-C74F-F4045FE1F673}"/>
              </a:ext>
            </a:extLst>
          </p:cNvPr>
          <p:cNvSpPr txBox="1"/>
          <p:nvPr/>
        </p:nvSpPr>
        <p:spPr>
          <a:xfrm>
            <a:off x="508440" y="4273665"/>
            <a:ext cx="11227975" cy="1949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55">
              <a:buClr>
                <a:srgbClr val="000000"/>
              </a:buClr>
            </a:pPr>
            <a:r>
              <a:rPr lang="es-CL" sz="16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Paso 1:  Ingresa a </a:t>
            </a:r>
            <a:r>
              <a:rPr lang="es-CL" sz="16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www.nacional.cl</a:t>
            </a:r>
            <a:r>
              <a:rPr lang="es-CL" sz="16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s-CL" sz="16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CL" sz="16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Paso 2:  Pincha la pestaña Lista Escolar</a:t>
            </a:r>
          </a:p>
          <a:p>
            <a:pPr defTabSz="1219155">
              <a:buClr>
                <a:srgbClr val="000000"/>
              </a:buClr>
            </a:pPr>
            <a:r>
              <a:rPr lang="es-CL" sz="16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Paso 3: Busca tu colegio y tu curso </a:t>
            </a:r>
          </a:p>
          <a:p>
            <a:pPr defTabSz="1219155">
              <a:buClr>
                <a:srgbClr val="000000"/>
              </a:buClr>
            </a:pPr>
            <a:r>
              <a:rPr lang="es-CL" sz="16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Paso 4: Revisa si quieres sumar o quitar productos </a:t>
            </a:r>
            <a:br>
              <a:rPr lang="es-CL" sz="16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CL" sz="16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Paso 5: Agregar al carro, aquí verás el precio final con descuento !</a:t>
            </a:r>
          </a:p>
          <a:p>
            <a:pPr defTabSz="1219155">
              <a:buClr>
                <a:srgbClr val="000000"/>
              </a:buClr>
            </a:pPr>
            <a:endParaRPr lang="es-CL" sz="1600" b="1" kern="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defTabSz="1219155">
              <a:buClr>
                <a:srgbClr val="000000"/>
              </a:buClr>
              <a:buSzPts val="1100"/>
            </a:pPr>
            <a:endParaRPr lang="es-CL" sz="1467" kern="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58ACAA02-6BBA-F5F1-644A-1DE966C675B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26" t="7558" r="-805" b="4956"/>
          <a:stretch>
            <a:fillRect/>
          </a:stretch>
        </p:blipFill>
        <p:spPr>
          <a:xfrm>
            <a:off x="5024461" y="2503948"/>
            <a:ext cx="1325455" cy="10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10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CB18E-8A3A-0936-E74E-C67DEF320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506E07F4-5140-1B93-5DDF-830125BC2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862646" cy="3495546"/>
          </a:xfrm>
          <a:prstGeom prst="rect">
            <a:avLst/>
          </a:prstGeom>
        </p:spPr>
      </p:pic>
      <p:sp>
        <p:nvSpPr>
          <p:cNvPr id="5" name="Google Shape;1024;p122">
            <a:extLst>
              <a:ext uri="{FF2B5EF4-FFF2-40B4-BE49-F238E27FC236}">
                <a16:creationId xmlns:a16="http://schemas.microsoft.com/office/drawing/2014/main" id="{4E38E36D-ED72-3655-ACD9-F307004F8F8B}"/>
              </a:ext>
            </a:extLst>
          </p:cNvPr>
          <p:cNvSpPr txBox="1"/>
          <p:nvPr/>
        </p:nvSpPr>
        <p:spPr>
          <a:xfrm>
            <a:off x="1380800" y="0"/>
            <a:ext cx="9430400" cy="9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67" tIns="33867" rIns="33867" bIns="33867" anchor="ctr" anchorCtr="0">
            <a:normAutofit/>
          </a:bodyPr>
          <a:lstStyle/>
          <a:p>
            <a:pPr defTabSz="1219155">
              <a:buClr>
                <a:srgbClr val="000000"/>
              </a:buClr>
            </a:pPr>
            <a:r>
              <a:rPr lang="es-CL" sz="4000" b="1" i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Sitio WEB y paso a paso</a:t>
            </a:r>
            <a:endParaRPr sz="2800" i="1" kern="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940195B6-B2AF-660C-B4E5-0459B61A08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26" t="7558" r="-805" b="-7558"/>
          <a:stretch>
            <a:fillRect/>
          </a:stretch>
        </p:blipFill>
        <p:spPr>
          <a:xfrm>
            <a:off x="3807149" y="1940720"/>
            <a:ext cx="849489" cy="772334"/>
          </a:xfrm>
          <a:prstGeom prst="rect">
            <a:avLst/>
          </a:prstGeom>
        </p:spPr>
      </p:pic>
      <p:grpSp>
        <p:nvGrpSpPr>
          <p:cNvPr id="16" name="Grupo 15">
            <a:extLst>
              <a:ext uri="{FF2B5EF4-FFF2-40B4-BE49-F238E27FC236}">
                <a16:creationId xmlns:a16="http://schemas.microsoft.com/office/drawing/2014/main" id="{4C0F9137-FB3B-7357-166C-A19AA38B54CA}"/>
              </a:ext>
            </a:extLst>
          </p:cNvPr>
          <p:cNvGrpSpPr/>
          <p:nvPr/>
        </p:nvGrpSpPr>
        <p:grpSpPr>
          <a:xfrm>
            <a:off x="7797" y="3498333"/>
            <a:ext cx="12192000" cy="3359667"/>
            <a:chOff x="7797" y="3498333"/>
            <a:chExt cx="12192000" cy="3359667"/>
          </a:xfrm>
        </p:grpSpPr>
        <p:pic>
          <p:nvPicPr>
            <p:cNvPr id="7" name="Imagen 6" descr="Forma, Rectángulo&#10;&#10;El contenido generado por IA puede ser incorrecto.">
              <a:extLst>
                <a:ext uri="{FF2B5EF4-FFF2-40B4-BE49-F238E27FC236}">
                  <a16:creationId xmlns:a16="http://schemas.microsoft.com/office/drawing/2014/main" id="{E165C1B6-BC23-7F8B-CC47-7320D9C96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97" y="3498333"/>
              <a:ext cx="12192000" cy="3359667"/>
            </a:xfrm>
            <a:prstGeom prst="rect">
              <a:avLst/>
            </a:prstGeom>
          </p:spPr>
        </p:pic>
        <p:pic>
          <p:nvPicPr>
            <p:cNvPr id="3" name="Imagen 2" descr="Interfaz de usuario gráfica, Texto, Aplicación, Chat o mensaje de texto&#10;&#10;El contenido generado por IA puede ser incorrecto.">
              <a:extLst>
                <a:ext uri="{FF2B5EF4-FFF2-40B4-BE49-F238E27FC236}">
                  <a16:creationId xmlns:a16="http://schemas.microsoft.com/office/drawing/2014/main" id="{5EC360A7-62D7-45AA-DCD6-D6B690164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0870" y="4218152"/>
              <a:ext cx="6477904" cy="952633"/>
            </a:xfrm>
            <a:prstGeom prst="rect">
              <a:avLst/>
            </a:prstGeom>
          </p:spPr>
        </p:pic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8A38A152-CB89-5910-BABD-89E4D4C8E293}"/>
                </a:ext>
              </a:extLst>
            </p:cNvPr>
            <p:cNvSpPr/>
            <p:nvPr/>
          </p:nvSpPr>
          <p:spPr>
            <a:xfrm>
              <a:off x="4903597" y="4808686"/>
              <a:ext cx="1276140" cy="456650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pic>
        <p:nvPicPr>
          <p:cNvPr id="12" name="Imagen 11" descr="Forma, Rectángulo&#10;&#10;El contenido generado por IA puede ser incorrecto.">
            <a:extLst>
              <a:ext uri="{FF2B5EF4-FFF2-40B4-BE49-F238E27FC236}">
                <a16:creationId xmlns:a16="http://schemas.microsoft.com/office/drawing/2014/main" id="{2D889E87-F7AC-000A-B5A1-78D4D812F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0454" y="0"/>
            <a:ext cx="4159343" cy="3495546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1433B70F-7707-0EBC-824A-2E620EBFB4E2}"/>
              </a:ext>
            </a:extLst>
          </p:cNvPr>
          <p:cNvSpPr txBox="1"/>
          <p:nvPr/>
        </p:nvSpPr>
        <p:spPr>
          <a:xfrm>
            <a:off x="7892981" y="477663"/>
            <a:ext cx="39037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55">
              <a:buClr>
                <a:srgbClr val="000000"/>
              </a:buClr>
            </a:pPr>
            <a:r>
              <a:rPr lang="es-CL" sz="18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Paso 1:  Ingresa a </a:t>
            </a:r>
            <a:r>
              <a:rPr lang="es-CL" sz="18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www.nacional.cl</a:t>
            </a:r>
            <a:r>
              <a:rPr lang="es-CL" sz="18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s-CL" sz="18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CL" sz="18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Paso 2:  Pincha la pestaña Lista Escolar</a:t>
            </a:r>
          </a:p>
          <a:p>
            <a:pPr defTabSz="1219155">
              <a:buClr>
                <a:srgbClr val="000000"/>
              </a:buClr>
            </a:pPr>
            <a:r>
              <a:rPr lang="es-CL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Paso 3: Busca tu colegio y tu curso</a:t>
            </a:r>
          </a:p>
          <a:p>
            <a:pPr defTabSz="1219155">
              <a:buClr>
                <a:srgbClr val="000000"/>
              </a:buClr>
            </a:pPr>
            <a:endParaRPr lang="es-CL" sz="1800" b="1" kern="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Imagen 18" descr="Interfaz de usuario gráfica, Texto, Aplicación&#10;&#10;El contenido generado por IA puede ser incorrecto.">
            <a:extLst>
              <a:ext uri="{FF2B5EF4-FFF2-40B4-BE49-F238E27FC236}">
                <a16:creationId xmlns:a16="http://schemas.microsoft.com/office/drawing/2014/main" id="{92201F4F-B448-72FC-02D2-50CC585BC8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2981" y="2447467"/>
            <a:ext cx="4159343" cy="4086211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C5E0CDDA-D088-7D48-6B2C-78AC2CB5F7DE}"/>
              </a:ext>
            </a:extLst>
          </p:cNvPr>
          <p:cNvSpPr txBox="1"/>
          <p:nvPr/>
        </p:nvSpPr>
        <p:spPr>
          <a:xfrm>
            <a:off x="3664299" y="5532704"/>
            <a:ext cx="3903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55">
              <a:buClr>
                <a:srgbClr val="000000"/>
              </a:buClr>
            </a:pPr>
            <a:r>
              <a:rPr lang="es-CL" sz="18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Al pinchar llegamos a </a:t>
            </a:r>
          </a:p>
        </p:txBody>
      </p:sp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id="{3B967952-3B0F-D2BA-DFD8-94293F0944A2}"/>
              </a:ext>
            </a:extLst>
          </p:cNvPr>
          <p:cNvSpPr/>
          <p:nvPr/>
        </p:nvSpPr>
        <p:spPr>
          <a:xfrm rot="20385970">
            <a:off x="6390752" y="5170785"/>
            <a:ext cx="1467058" cy="5065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743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0C2FF-3408-96B3-4980-282BE89D1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5D39BA67-4C59-D32D-B3FF-A32AF058A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23663" cy="3046316"/>
          </a:xfrm>
          <a:prstGeom prst="rect">
            <a:avLst/>
          </a:prstGeom>
        </p:spPr>
      </p:pic>
      <p:sp>
        <p:nvSpPr>
          <p:cNvPr id="5" name="Google Shape;1024;p122">
            <a:extLst>
              <a:ext uri="{FF2B5EF4-FFF2-40B4-BE49-F238E27FC236}">
                <a16:creationId xmlns:a16="http://schemas.microsoft.com/office/drawing/2014/main" id="{98F041A1-10C7-652E-889E-9F215618B5B8}"/>
              </a:ext>
            </a:extLst>
          </p:cNvPr>
          <p:cNvSpPr txBox="1"/>
          <p:nvPr/>
        </p:nvSpPr>
        <p:spPr>
          <a:xfrm>
            <a:off x="1380800" y="0"/>
            <a:ext cx="9430400" cy="9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67" tIns="33867" rIns="33867" bIns="33867" anchor="ctr" anchorCtr="0">
            <a:normAutofit/>
          </a:bodyPr>
          <a:lstStyle/>
          <a:p>
            <a:pPr defTabSz="1219155">
              <a:buClr>
                <a:srgbClr val="000000"/>
              </a:buClr>
            </a:pPr>
            <a:r>
              <a:rPr lang="es-CL" sz="4000" b="1" i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Sitio WEB y paso a paso</a:t>
            </a:r>
            <a:endParaRPr sz="2800" i="1" kern="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32EF932B-86F7-AA40-0DD9-7A3663B9AB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26" t="7558" r="-805" b="-7558"/>
          <a:stretch>
            <a:fillRect/>
          </a:stretch>
        </p:blipFill>
        <p:spPr>
          <a:xfrm>
            <a:off x="3335206" y="1678696"/>
            <a:ext cx="849489" cy="772334"/>
          </a:xfrm>
          <a:prstGeom prst="rect">
            <a:avLst/>
          </a:prstGeom>
        </p:spPr>
      </p:pic>
      <p:pic>
        <p:nvPicPr>
          <p:cNvPr id="12" name="Imagen 11" descr="Forma, Rectángulo&#10;&#10;El contenido generado por IA puede ser incorrecto.">
            <a:extLst>
              <a:ext uri="{FF2B5EF4-FFF2-40B4-BE49-F238E27FC236}">
                <a16:creationId xmlns:a16="http://schemas.microsoft.com/office/drawing/2014/main" id="{BD44833E-7748-637E-F63C-D01675986F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3664" y="0"/>
            <a:ext cx="4476134" cy="3046316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535C8E5A-79B6-D5A5-9DCF-B3A91C06C244}"/>
              </a:ext>
            </a:extLst>
          </p:cNvPr>
          <p:cNvSpPr txBox="1"/>
          <p:nvPr/>
        </p:nvSpPr>
        <p:spPr>
          <a:xfrm>
            <a:off x="7892981" y="477663"/>
            <a:ext cx="390378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55">
              <a:buClr>
                <a:srgbClr val="000000"/>
              </a:buClr>
            </a:pPr>
            <a:r>
              <a:rPr lang="es-CL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Paso 3.1 Seleccionamos colegio y curso</a:t>
            </a:r>
          </a:p>
          <a:p>
            <a:pPr defTabSz="1219155">
              <a:buClr>
                <a:srgbClr val="000000"/>
              </a:buClr>
            </a:pPr>
            <a:r>
              <a:rPr lang="es-CL" sz="18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Paso 3.2 Ver lista escolar</a:t>
            </a:r>
          </a:p>
          <a:p>
            <a:pPr defTabSz="1219155">
              <a:buClr>
                <a:srgbClr val="000000"/>
              </a:buClr>
            </a:pPr>
            <a:r>
              <a:rPr lang="es-CL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Paso 4 Puedes editar tu lista</a:t>
            </a:r>
          </a:p>
          <a:p>
            <a:pPr defTabSz="1219155">
              <a:buClr>
                <a:srgbClr val="000000"/>
              </a:buClr>
            </a:pPr>
            <a:r>
              <a:rPr lang="es-CL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Paso 4.1 edita tu lista o confírmala así como está </a:t>
            </a:r>
          </a:p>
          <a:p>
            <a:pPr defTabSz="1219155">
              <a:buClr>
                <a:srgbClr val="000000"/>
              </a:buClr>
            </a:pPr>
            <a:r>
              <a:rPr lang="es-CL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*** Lista de las fotos referencial no corresponde a tu colegio</a:t>
            </a:r>
          </a:p>
          <a:p>
            <a:pPr defTabSz="1219155">
              <a:buClr>
                <a:srgbClr val="000000"/>
              </a:buClr>
            </a:pPr>
            <a:endParaRPr lang="es-CL" sz="1800" b="1" kern="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Imagen 7" descr="Forma, Rectángulo&#10;&#10;El contenido generado por IA puede ser incorrecto.">
            <a:extLst>
              <a:ext uri="{FF2B5EF4-FFF2-40B4-BE49-F238E27FC236}">
                <a16:creationId xmlns:a16="http://schemas.microsoft.com/office/drawing/2014/main" id="{EC64F9DD-4BD7-97E5-55AF-EDDF29656F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46316"/>
            <a:ext cx="12192000" cy="3811684"/>
          </a:xfrm>
          <a:prstGeom prst="rect">
            <a:avLst/>
          </a:prstGeom>
        </p:spPr>
      </p:pic>
      <p:pic>
        <p:nvPicPr>
          <p:cNvPr id="14" name="Imagen 13" descr="Interfaz de usuario gráfica, Texto, Aplicación&#10;&#10;El contenido generado por IA puede ser incorrecto.">
            <a:extLst>
              <a:ext uri="{FF2B5EF4-FFF2-40B4-BE49-F238E27FC236}">
                <a16:creationId xmlns:a16="http://schemas.microsoft.com/office/drawing/2014/main" id="{E716128A-DB0B-7623-59C1-28688F9D43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532" y="3224620"/>
            <a:ext cx="3802125" cy="2534750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578031CE-682D-71C6-6956-6DB71965CE09}"/>
              </a:ext>
            </a:extLst>
          </p:cNvPr>
          <p:cNvSpPr/>
          <p:nvPr/>
        </p:nvSpPr>
        <p:spPr>
          <a:xfrm>
            <a:off x="482320" y="3854465"/>
            <a:ext cx="1366576" cy="2173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4" name="Imagen 23" descr="Una captura de pantalla de una computadora&#10;&#10;El contenido generado por IA puede ser incorrecto.">
            <a:extLst>
              <a:ext uri="{FF2B5EF4-FFF2-40B4-BE49-F238E27FC236}">
                <a16:creationId xmlns:a16="http://schemas.microsoft.com/office/drawing/2014/main" id="{4193B0B6-36FA-4D1C-42E7-6772135DB1A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322" r="-6" b="23579"/>
          <a:stretch>
            <a:fillRect/>
          </a:stretch>
        </p:blipFill>
        <p:spPr>
          <a:xfrm>
            <a:off x="4076681" y="3390008"/>
            <a:ext cx="7958295" cy="3033654"/>
          </a:xfrm>
          <a:prstGeom prst="rect">
            <a:avLst/>
          </a:prstGeom>
        </p:spPr>
      </p:pic>
      <p:sp>
        <p:nvSpPr>
          <p:cNvPr id="25" name="Elipse 24">
            <a:extLst>
              <a:ext uri="{FF2B5EF4-FFF2-40B4-BE49-F238E27FC236}">
                <a16:creationId xmlns:a16="http://schemas.microsoft.com/office/drawing/2014/main" id="{02B2261E-C729-18C6-F767-544D6EA2E7E8}"/>
              </a:ext>
            </a:extLst>
          </p:cNvPr>
          <p:cNvSpPr/>
          <p:nvPr/>
        </p:nvSpPr>
        <p:spPr>
          <a:xfrm>
            <a:off x="9566031" y="4071831"/>
            <a:ext cx="592853" cy="4298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E95494CC-F4BC-8379-CD37-0BF78ABE3303}"/>
              </a:ext>
            </a:extLst>
          </p:cNvPr>
          <p:cNvSpPr/>
          <p:nvPr/>
        </p:nvSpPr>
        <p:spPr>
          <a:xfrm>
            <a:off x="3378349" y="3771412"/>
            <a:ext cx="6045603" cy="952895"/>
          </a:xfrm>
          <a:prstGeom prst="rightArrow">
            <a:avLst>
              <a:gd name="adj1" fmla="val 31298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>
                <a:solidFill>
                  <a:srgbClr val="002060"/>
                </a:solidFill>
              </a:rPr>
              <a:t>EDITA TU LISTA O CONFIRMALA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BE05AE4-DD5C-FAAD-16D0-E4CA7AD1A4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619" y="3842731"/>
            <a:ext cx="2172003" cy="31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20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62ACA-8B1A-8B34-CCC0-A58FF99DB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226FA44A-5582-48FD-B247-48345E166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23663" cy="3046316"/>
          </a:xfrm>
          <a:prstGeom prst="rect">
            <a:avLst/>
          </a:prstGeom>
        </p:spPr>
      </p:pic>
      <p:sp>
        <p:nvSpPr>
          <p:cNvPr id="5" name="Google Shape;1024;p122">
            <a:extLst>
              <a:ext uri="{FF2B5EF4-FFF2-40B4-BE49-F238E27FC236}">
                <a16:creationId xmlns:a16="http://schemas.microsoft.com/office/drawing/2014/main" id="{4F5E9CDC-4DBB-9D96-E51F-44513296EF59}"/>
              </a:ext>
            </a:extLst>
          </p:cNvPr>
          <p:cNvSpPr txBox="1"/>
          <p:nvPr/>
        </p:nvSpPr>
        <p:spPr>
          <a:xfrm>
            <a:off x="195094" y="49380"/>
            <a:ext cx="8717793" cy="612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867" tIns="33867" rIns="33867" bIns="33867" anchor="ctr" anchorCtr="0">
            <a:normAutofit fontScale="92500" lnSpcReduction="10000"/>
          </a:bodyPr>
          <a:lstStyle/>
          <a:p>
            <a:pPr defTabSz="1219155">
              <a:buClr>
                <a:srgbClr val="000000"/>
              </a:buClr>
            </a:pPr>
            <a:r>
              <a:rPr lang="es-CL" sz="4000" b="1" i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Sitio WEB y paso a paso</a:t>
            </a:r>
            <a:endParaRPr sz="2800" i="1" kern="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BBE428D1-755B-B88A-B293-28FD3E6348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26" t="7558" r="-805" b="-7558"/>
          <a:stretch>
            <a:fillRect/>
          </a:stretch>
        </p:blipFill>
        <p:spPr>
          <a:xfrm>
            <a:off x="3244442" y="1698988"/>
            <a:ext cx="849489" cy="772334"/>
          </a:xfrm>
          <a:prstGeom prst="rect">
            <a:avLst/>
          </a:prstGeom>
        </p:spPr>
      </p:pic>
      <p:pic>
        <p:nvPicPr>
          <p:cNvPr id="12" name="Imagen 11" descr="Forma, Rectángulo&#10;&#10;El contenido generado por IA puede ser incorrecto.">
            <a:extLst>
              <a:ext uri="{FF2B5EF4-FFF2-40B4-BE49-F238E27FC236}">
                <a16:creationId xmlns:a16="http://schemas.microsoft.com/office/drawing/2014/main" id="{B303ABD0-7AA8-7514-07BC-9921397F4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4040" y="0"/>
            <a:ext cx="5125758" cy="3046316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9FD44BAF-89AA-4C2F-4704-E21B65DACBDE}"/>
              </a:ext>
            </a:extLst>
          </p:cNvPr>
          <p:cNvSpPr txBox="1"/>
          <p:nvPr/>
        </p:nvSpPr>
        <p:spPr>
          <a:xfrm>
            <a:off x="7581482" y="1098823"/>
            <a:ext cx="39037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55">
              <a:buClr>
                <a:srgbClr val="000000"/>
              </a:buClr>
            </a:pPr>
            <a:r>
              <a:rPr lang="es-CL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Paso 5: Agregar al carro, aquí verás la lista a precio normal</a:t>
            </a:r>
          </a:p>
          <a:p>
            <a:pPr defTabSz="1219155">
              <a:buClr>
                <a:srgbClr val="000000"/>
              </a:buClr>
            </a:pPr>
            <a:r>
              <a:rPr lang="es-CL" sz="1800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Paso 5.1 Ir a pagar </a:t>
            </a:r>
          </a:p>
          <a:p>
            <a:pPr defTabSz="1219155">
              <a:buClr>
                <a:srgbClr val="000000"/>
              </a:buClr>
            </a:pPr>
            <a:r>
              <a:rPr lang="es-CL" b="1" kern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Ya tienes tu descuento Nacional!!</a:t>
            </a:r>
          </a:p>
          <a:p>
            <a:pPr defTabSz="1219155">
              <a:buClr>
                <a:srgbClr val="000000"/>
              </a:buClr>
            </a:pPr>
            <a:r>
              <a:rPr lang="es-CL" sz="18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*** Lista de las fotos referencial no corresponde a tu colegio</a:t>
            </a:r>
          </a:p>
        </p:txBody>
      </p:sp>
      <p:pic>
        <p:nvPicPr>
          <p:cNvPr id="8" name="Imagen 7" descr="Forma, Rectángulo&#10;&#10;El contenido generado por IA puede ser incorrecto.">
            <a:extLst>
              <a:ext uri="{FF2B5EF4-FFF2-40B4-BE49-F238E27FC236}">
                <a16:creationId xmlns:a16="http://schemas.microsoft.com/office/drawing/2014/main" id="{E8B05167-EA86-DAC8-6BFE-4B487B037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46316"/>
            <a:ext cx="12192000" cy="3811684"/>
          </a:xfrm>
          <a:prstGeom prst="rect">
            <a:avLst/>
          </a:prstGeom>
        </p:spPr>
      </p:pic>
      <p:pic>
        <p:nvPicPr>
          <p:cNvPr id="3" name="Imagen 2" descr="Interfaz de usuario gráfica, Texto, Aplicación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3A5C7825-2EB7-CA95-C914-686272C2A3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58" y="2910838"/>
            <a:ext cx="2467319" cy="3181794"/>
          </a:xfrm>
          <a:prstGeom prst="rect">
            <a:avLst/>
          </a:prstGeom>
        </p:spPr>
      </p:pic>
      <p:pic>
        <p:nvPicPr>
          <p:cNvPr id="7" name="Imagen 6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FCE22EB3-9393-ACA2-291D-EF1A0A7499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3990" y="2842069"/>
            <a:ext cx="2017632" cy="3822882"/>
          </a:xfrm>
          <a:prstGeom prst="rect">
            <a:avLst/>
          </a:prstGeom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D456FD59-0A9F-77D2-F66E-ABB61910E3A4}"/>
              </a:ext>
            </a:extLst>
          </p:cNvPr>
          <p:cNvSpPr/>
          <p:nvPr/>
        </p:nvSpPr>
        <p:spPr>
          <a:xfrm rot="1803366">
            <a:off x="2707514" y="4232637"/>
            <a:ext cx="3414832" cy="1296237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>
                <a:solidFill>
                  <a:srgbClr val="002060"/>
                </a:solidFill>
              </a:rPr>
              <a:t>Ya tienes tu descuento !!!</a:t>
            </a:r>
          </a:p>
        </p:txBody>
      </p:sp>
    </p:spTree>
    <p:extLst>
      <p:ext uri="{BB962C8B-B14F-4D97-AF65-F5344CB8AC3E}">
        <p14:creationId xmlns:p14="http://schemas.microsoft.com/office/powerpoint/2010/main" val="362420876"/>
      </p:ext>
    </p:extLst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13085</TotalTime>
  <Words>191</Words>
  <Application>Microsoft Office PowerPoint</Application>
  <PresentationFormat>Panorámica</PresentationFormat>
  <Paragraphs>23</Paragraphs>
  <Slides>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Calibri</vt:lpstr>
      <vt:lpstr>Montserrat</vt:lpstr>
      <vt:lpstr>Oswald</vt:lpstr>
      <vt:lpstr>Playfair Display</vt:lpstr>
      <vt:lpstr>Pop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Caceres</dc:creator>
  <cp:lastModifiedBy>Karina Alejandra Pino Silva</cp:lastModifiedBy>
  <cp:revision>16</cp:revision>
  <cp:lastPrinted>2026-01-09T16:05:01Z</cp:lastPrinted>
  <dcterms:created xsi:type="dcterms:W3CDTF">2022-11-24T12:12:31Z</dcterms:created>
  <dcterms:modified xsi:type="dcterms:W3CDTF">2026-01-09T16:10:06Z</dcterms:modified>
</cp:coreProperties>
</file>